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E10E4B-B57F-4968-BDBE-20C25B3D5A69}" v="783" dt="2024-01-05T09:04:33.9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4" d="100"/>
          <a:sy n="74" d="100"/>
        </p:scale>
        <p:origin x="376"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veen Kumar Pabbathi" userId="6143dca0df8dc5f7" providerId="LiveId" clId="{2AE10E4B-B57F-4968-BDBE-20C25B3D5A69}"/>
    <pc:docChg chg="undo custSel addSld modSld">
      <pc:chgData name="Naveen Kumar Pabbathi" userId="6143dca0df8dc5f7" providerId="LiveId" clId="{2AE10E4B-B57F-4968-BDBE-20C25B3D5A69}" dt="2024-01-05T09:05:17.838" v="4081" actId="1076"/>
      <pc:docMkLst>
        <pc:docMk/>
      </pc:docMkLst>
      <pc:sldChg chg="addSp modSp new mod setBg modClrScheme chgLayout">
        <pc:chgData name="Naveen Kumar Pabbathi" userId="6143dca0df8dc5f7" providerId="LiveId" clId="{2AE10E4B-B57F-4968-BDBE-20C25B3D5A69}" dt="2024-01-01T07:58:45.903" v="2553" actId="207"/>
        <pc:sldMkLst>
          <pc:docMk/>
          <pc:sldMk cId="1181935796" sldId="257"/>
        </pc:sldMkLst>
        <pc:spChg chg="add mod">
          <ac:chgData name="Naveen Kumar Pabbathi" userId="6143dca0df8dc5f7" providerId="LiveId" clId="{2AE10E4B-B57F-4968-BDBE-20C25B3D5A69}" dt="2024-01-01T05:34:16.917" v="773" actId="1076"/>
          <ac:spMkLst>
            <pc:docMk/>
            <pc:sldMk cId="1181935796" sldId="257"/>
            <ac:spMk id="2" creationId="{812C72B2-C74A-715C-634B-04DA05B9C6D1}"/>
          </ac:spMkLst>
        </pc:spChg>
        <pc:spChg chg="add mod">
          <ac:chgData name="Naveen Kumar Pabbathi" userId="6143dca0df8dc5f7" providerId="LiveId" clId="{2AE10E4B-B57F-4968-BDBE-20C25B3D5A69}" dt="2024-01-01T05:34:06.160" v="772" actId="14100"/>
          <ac:spMkLst>
            <pc:docMk/>
            <pc:sldMk cId="1181935796" sldId="257"/>
            <ac:spMk id="3" creationId="{67AF7787-0EB6-B26A-5543-76C622BAE9A6}"/>
          </ac:spMkLst>
        </pc:spChg>
        <pc:picChg chg="add mod">
          <ac:chgData name="Naveen Kumar Pabbathi" userId="6143dca0df8dc5f7" providerId="LiveId" clId="{2AE10E4B-B57F-4968-BDBE-20C25B3D5A69}" dt="2024-01-01T07:58:45.903" v="2553" actId="207"/>
          <ac:picMkLst>
            <pc:docMk/>
            <pc:sldMk cId="1181935796" sldId="257"/>
            <ac:picMk id="5" creationId="{15E627C2-D715-71A6-AC0C-E10F9FA3CBAF}"/>
          </ac:picMkLst>
        </pc:picChg>
      </pc:sldChg>
      <pc:sldChg chg="addSp delSp modSp new mod setBg">
        <pc:chgData name="Naveen Kumar Pabbathi" userId="6143dca0df8dc5f7" providerId="LiveId" clId="{2AE10E4B-B57F-4968-BDBE-20C25B3D5A69}" dt="2024-01-01T09:54:24.652" v="4056" actId="1076"/>
        <pc:sldMkLst>
          <pc:docMk/>
          <pc:sldMk cId="243489349" sldId="258"/>
        </pc:sldMkLst>
        <pc:spChg chg="mod">
          <ac:chgData name="Naveen Kumar Pabbathi" userId="6143dca0df8dc5f7" providerId="LiveId" clId="{2AE10E4B-B57F-4968-BDBE-20C25B3D5A69}" dt="2024-01-01T09:54:24.652" v="4056" actId="1076"/>
          <ac:spMkLst>
            <pc:docMk/>
            <pc:sldMk cId="243489349" sldId="258"/>
            <ac:spMk id="2" creationId="{8F771759-8181-35EC-0836-C02F374DB8FD}"/>
          </ac:spMkLst>
        </pc:spChg>
        <pc:spChg chg="del">
          <ac:chgData name="Naveen Kumar Pabbathi" userId="6143dca0df8dc5f7" providerId="LiveId" clId="{2AE10E4B-B57F-4968-BDBE-20C25B3D5A69}" dt="2024-01-01T05:39:08.795" v="837" actId="931"/>
          <ac:spMkLst>
            <pc:docMk/>
            <pc:sldMk cId="243489349" sldId="258"/>
            <ac:spMk id="3" creationId="{DB2C5AA2-FBEA-E383-F2AB-3BCB6B6BE2A3}"/>
          </ac:spMkLst>
        </pc:spChg>
        <pc:spChg chg="add mod">
          <ac:chgData name="Naveen Kumar Pabbathi" userId="6143dca0df8dc5f7" providerId="LiveId" clId="{2AE10E4B-B57F-4968-BDBE-20C25B3D5A69}" dt="2024-01-01T05:42:14.124" v="895" actId="688"/>
          <ac:spMkLst>
            <pc:docMk/>
            <pc:sldMk cId="243489349" sldId="258"/>
            <ac:spMk id="8" creationId="{9E085D30-16AF-B230-F543-91A33582DE71}"/>
          </ac:spMkLst>
        </pc:spChg>
        <pc:spChg chg="add mod">
          <ac:chgData name="Naveen Kumar Pabbathi" userId="6143dca0df8dc5f7" providerId="LiveId" clId="{2AE10E4B-B57F-4968-BDBE-20C25B3D5A69}" dt="2024-01-01T06:30:50.566" v="1448" actId="1076"/>
          <ac:spMkLst>
            <pc:docMk/>
            <pc:sldMk cId="243489349" sldId="258"/>
            <ac:spMk id="9" creationId="{1D29D860-98C3-3050-6DF7-AAAF74FCE4A5}"/>
          </ac:spMkLst>
        </pc:spChg>
        <pc:picChg chg="add mod">
          <ac:chgData name="Naveen Kumar Pabbathi" userId="6143dca0df8dc5f7" providerId="LiveId" clId="{2AE10E4B-B57F-4968-BDBE-20C25B3D5A69}" dt="2024-01-01T09:53:57.228" v="4052" actId="1076"/>
          <ac:picMkLst>
            <pc:docMk/>
            <pc:sldMk cId="243489349" sldId="258"/>
            <ac:picMk id="5" creationId="{AE59F23B-FE70-A330-2A72-DE80DCC2BB7D}"/>
          </ac:picMkLst>
        </pc:picChg>
        <pc:picChg chg="add mod">
          <ac:chgData name="Naveen Kumar Pabbathi" userId="6143dca0df8dc5f7" providerId="LiveId" clId="{2AE10E4B-B57F-4968-BDBE-20C25B3D5A69}" dt="2024-01-01T05:42:49.769" v="896" actId="1076"/>
          <ac:picMkLst>
            <pc:docMk/>
            <pc:sldMk cId="243489349" sldId="258"/>
            <ac:picMk id="7" creationId="{486EB9BE-A095-7CA5-8D0F-759DDF4FA537}"/>
          </ac:picMkLst>
        </pc:picChg>
      </pc:sldChg>
      <pc:sldChg chg="addSp delSp modSp new mod setBg">
        <pc:chgData name="Naveen Kumar Pabbathi" userId="6143dca0df8dc5f7" providerId="LiveId" clId="{2AE10E4B-B57F-4968-BDBE-20C25B3D5A69}" dt="2024-01-01T05:52:11.843" v="932" actId="14100"/>
        <pc:sldMkLst>
          <pc:docMk/>
          <pc:sldMk cId="390393111" sldId="259"/>
        </pc:sldMkLst>
        <pc:spChg chg="mod">
          <ac:chgData name="Naveen Kumar Pabbathi" userId="6143dca0df8dc5f7" providerId="LiveId" clId="{2AE10E4B-B57F-4968-BDBE-20C25B3D5A69}" dt="2024-01-01T05:51:06.459" v="922" actId="14100"/>
          <ac:spMkLst>
            <pc:docMk/>
            <pc:sldMk cId="390393111" sldId="259"/>
            <ac:spMk id="2" creationId="{058B1C46-6833-0649-AF03-EED3775ACE0B}"/>
          </ac:spMkLst>
        </pc:spChg>
        <pc:spChg chg="del mod">
          <ac:chgData name="Naveen Kumar Pabbathi" userId="6143dca0df8dc5f7" providerId="LiveId" clId="{2AE10E4B-B57F-4968-BDBE-20C25B3D5A69}" dt="2024-01-01T05:51:35.960" v="926" actId="931"/>
          <ac:spMkLst>
            <pc:docMk/>
            <pc:sldMk cId="390393111" sldId="259"/>
            <ac:spMk id="3" creationId="{FF4F5194-6EC5-E8C3-3EE6-317902D896AE}"/>
          </ac:spMkLst>
        </pc:spChg>
        <pc:picChg chg="add mod">
          <ac:chgData name="Naveen Kumar Pabbathi" userId="6143dca0df8dc5f7" providerId="LiveId" clId="{2AE10E4B-B57F-4968-BDBE-20C25B3D5A69}" dt="2024-01-01T05:52:11.843" v="932" actId="14100"/>
          <ac:picMkLst>
            <pc:docMk/>
            <pc:sldMk cId="390393111" sldId="259"/>
            <ac:picMk id="5" creationId="{2AE6F13C-9208-731E-F4CC-CF734B292138}"/>
          </ac:picMkLst>
        </pc:picChg>
      </pc:sldChg>
      <pc:sldChg chg="addSp delSp modSp new mod setBg modClrScheme chgLayout">
        <pc:chgData name="Naveen Kumar Pabbathi" userId="6143dca0df8dc5f7" providerId="LiveId" clId="{2AE10E4B-B57F-4968-BDBE-20C25B3D5A69}" dt="2024-01-05T09:00:59.249" v="4066" actId="1076"/>
        <pc:sldMkLst>
          <pc:docMk/>
          <pc:sldMk cId="4238076382" sldId="260"/>
        </pc:sldMkLst>
        <pc:spChg chg="del">
          <ac:chgData name="Naveen Kumar Pabbathi" userId="6143dca0df8dc5f7" providerId="LiveId" clId="{2AE10E4B-B57F-4968-BDBE-20C25B3D5A69}" dt="2024-01-01T05:52:39.112" v="935" actId="700"/>
          <ac:spMkLst>
            <pc:docMk/>
            <pc:sldMk cId="4238076382" sldId="260"/>
            <ac:spMk id="2" creationId="{C74AA0C3-7BD2-A55C-1EFD-8B2B3798295E}"/>
          </ac:spMkLst>
        </pc:spChg>
        <pc:spChg chg="del">
          <ac:chgData name="Naveen Kumar Pabbathi" userId="6143dca0df8dc5f7" providerId="LiveId" clId="{2AE10E4B-B57F-4968-BDBE-20C25B3D5A69}" dt="2024-01-01T05:52:39.112" v="935" actId="700"/>
          <ac:spMkLst>
            <pc:docMk/>
            <pc:sldMk cId="4238076382" sldId="260"/>
            <ac:spMk id="3" creationId="{9973B503-ABE3-013E-87F0-4A91476EDD2A}"/>
          </ac:spMkLst>
        </pc:spChg>
        <pc:picChg chg="add mod">
          <ac:chgData name="Naveen Kumar Pabbathi" userId="6143dca0df8dc5f7" providerId="LiveId" clId="{2AE10E4B-B57F-4968-BDBE-20C25B3D5A69}" dt="2024-01-05T09:00:59.249" v="4066" actId="1076"/>
          <ac:picMkLst>
            <pc:docMk/>
            <pc:sldMk cId="4238076382" sldId="260"/>
            <ac:picMk id="3" creationId="{34B1D48A-3E0E-7809-70EB-72891B5354E5}"/>
          </ac:picMkLst>
        </pc:picChg>
        <pc:picChg chg="add del mod">
          <ac:chgData name="Naveen Kumar Pabbathi" userId="6143dca0df8dc5f7" providerId="LiveId" clId="{2AE10E4B-B57F-4968-BDBE-20C25B3D5A69}" dt="2024-01-05T08:59:47.642" v="4058" actId="478"/>
          <ac:picMkLst>
            <pc:docMk/>
            <pc:sldMk cId="4238076382" sldId="260"/>
            <ac:picMk id="5" creationId="{3CF526D3-4BF5-E9CA-BF4E-C89620891DFB}"/>
          </ac:picMkLst>
        </pc:picChg>
      </pc:sldChg>
      <pc:sldChg chg="addSp delSp modSp new mod setBg">
        <pc:chgData name="Naveen Kumar Pabbathi" userId="6143dca0df8dc5f7" providerId="LiveId" clId="{2AE10E4B-B57F-4968-BDBE-20C25B3D5A69}" dt="2024-01-01T09:44:01.334" v="3980" actId="1076"/>
        <pc:sldMkLst>
          <pc:docMk/>
          <pc:sldMk cId="4087828975" sldId="261"/>
        </pc:sldMkLst>
        <pc:picChg chg="add del mod">
          <ac:chgData name="Naveen Kumar Pabbathi" userId="6143dca0df8dc5f7" providerId="LiveId" clId="{2AE10E4B-B57F-4968-BDBE-20C25B3D5A69}" dt="2024-01-01T09:43:39.776" v="3976" actId="478"/>
          <ac:picMkLst>
            <pc:docMk/>
            <pc:sldMk cId="4087828975" sldId="261"/>
            <ac:picMk id="3" creationId="{8D894075-84B3-CA68-4876-F59364B4FE80}"/>
          </ac:picMkLst>
        </pc:picChg>
        <pc:picChg chg="add mod">
          <ac:chgData name="Naveen Kumar Pabbathi" userId="6143dca0df8dc5f7" providerId="LiveId" clId="{2AE10E4B-B57F-4968-BDBE-20C25B3D5A69}" dt="2024-01-01T09:44:01.334" v="3980" actId="1076"/>
          <ac:picMkLst>
            <pc:docMk/>
            <pc:sldMk cId="4087828975" sldId="261"/>
            <ac:picMk id="5" creationId="{FF51AC02-9F1B-F331-55BC-9432B4B47098}"/>
          </ac:picMkLst>
        </pc:picChg>
      </pc:sldChg>
      <pc:sldChg chg="addSp delSp modSp new mod setBg">
        <pc:chgData name="Naveen Kumar Pabbathi" userId="6143dca0df8dc5f7" providerId="LiveId" clId="{2AE10E4B-B57F-4968-BDBE-20C25B3D5A69}" dt="2024-01-05T09:02:56.167" v="4072" actId="1076"/>
        <pc:sldMkLst>
          <pc:docMk/>
          <pc:sldMk cId="1410916633" sldId="262"/>
        </pc:sldMkLst>
        <pc:spChg chg="add mod">
          <ac:chgData name="Naveen Kumar Pabbathi" userId="6143dca0df8dc5f7" providerId="LiveId" clId="{2AE10E4B-B57F-4968-BDBE-20C25B3D5A69}" dt="2024-01-01T06:12:12.218" v="1293" actId="403"/>
          <ac:spMkLst>
            <pc:docMk/>
            <pc:sldMk cId="1410916633" sldId="262"/>
            <ac:spMk id="4" creationId="{C68AAA1C-803B-1358-4672-2467868F9B45}"/>
          </ac:spMkLst>
        </pc:spChg>
        <pc:spChg chg="add mod">
          <ac:chgData name="Naveen Kumar Pabbathi" userId="6143dca0df8dc5f7" providerId="LiveId" clId="{2AE10E4B-B57F-4968-BDBE-20C25B3D5A69}" dt="2024-01-01T06:34:05.497" v="1454" actId="14100"/>
          <ac:spMkLst>
            <pc:docMk/>
            <pc:sldMk cId="1410916633" sldId="262"/>
            <ac:spMk id="7" creationId="{C0315874-65A2-BA0D-94EF-8A52629E91E5}"/>
          </ac:spMkLst>
        </pc:spChg>
        <pc:spChg chg="add mod">
          <ac:chgData name="Naveen Kumar Pabbathi" userId="6143dca0df8dc5f7" providerId="LiveId" clId="{2AE10E4B-B57F-4968-BDBE-20C25B3D5A69}" dt="2024-01-01T06:39:44.879" v="1469" actId="14100"/>
          <ac:spMkLst>
            <pc:docMk/>
            <pc:sldMk cId="1410916633" sldId="262"/>
            <ac:spMk id="8" creationId="{9957CB73-3A7B-4644-9976-76DD49A6E2D3}"/>
          </ac:spMkLst>
        </pc:spChg>
        <pc:picChg chg="add mod">
          <ac:chgData name="Naveen Kumar Pabbathi" userId="6143dca0df8dc5f7" providerId="LiveId" clId="{2AE10E4B-B57F-4968-BDBE-20C25B3D5A69}" dt="2024-01-01T06:12:26.485" v="1294" actId="1076"/>
          <ac:picMkLst>
            <pc:docMk/>
            <pc:sldMk cId="1410916633" sldId="262"/>
            <ac:picMk id="3" creationId="{B222FDD5-2FAE-69A3-9743-69D46025BA61}"/>
          </ac:picMkLst>
        </pc:picChg>
        <pc:picChg chg="add mod">
          <ac:chgData name="Naveen Kumar Pabbathi" userId="6143dca0df8dc5f7" providerId="LiveId" clId="{2AE10E4B-B57F-4968-BDBE-20C25B3D5A69}" dt="2024-01-05T09:02:56.167" v="4072" actId="1076"/>
          <ac:picMkLst>
            <pc:docMk/>
            <pc:sldMk cId="1410916633" sldId="262"/>
            <ac:picMk id="5" creationId="{C82DA3C9-F4D1-7115-208F-4B04D4AC1573}"/>
          </ac:picMkLst>
        </pc:picChg>
        <pc:picChg chg="add del mod">
          <ac:chgData name="Naveen Kumar Pabbathi" userId="6143dca0df8dc5f7" providerId="LiveId" clId="{2AE10E4B-B57F-4968-BDBE-20C25B3D5A69}" dt="2024-01-05T09:02:30.508" v="4067" actId="478"/>
          <ac:picMkLst>
            <pc:docMk/>
            <pc:sldMk cId="1410916633" sldId="262"/>
            <ac:picMk id="6" creationId="{94BF8A37-E018-7B4B-2631-6C43E986EB7A}"/>
          </ac:picMkLst>
        </pc:picChg>
      </pc:sldChg>
      <pc:sldChg chg="addSp delSp modSp new mod setBg">
        <pc:chgData name="Naveen Kumar Pabbathi" userId="6143dca0df8dc5f7" providerId="LiveId" clId="{2AE10E4B-B57F-4968-BDBE-20C25B3D5A69}" dt="2024-01-01T06:58:43.750" v="1763" actId="732"/>
        <pc:sldMkLst>
          <pc:docMk/>
          <pc:sldMk cId="1575747101" sldId="263"/>
        </pc:sldMkLst>
        <pc:spChg chg="add mod">
          <ac:chgData name="Naveen Kumar Pabbathi" userId="6143dca0df8dc5f7" providerId="LiveId" clId="{2AE10E4B-B57F-4968-BDBE-20C25B3D5A69}" dt="2024-01-01T06:54:13.270" v="1736" actId="1076"/>
          <ac:spMkLst>
            <pc:docMk/>
            <pc:sldMk cId="1575747101" sldId="263"/>
            <ac:spMk id="4" creationId="{2991A2DB-CC71-8CAE-039D-9BD718C31A0B}"/>
          </ac:spMkLst>
        </pc:spChg>
        <pc:spChg chg="add del mod">
          <ac:chgData name="Naveen Kumar Pabbathi" userId="6143dca0df8dc5f7" providerId="LiveId" clId="{2AE10E4B-B57F-4968-BDBE-20C25B3D5A69}" dt="2024-01-01T06:53:48.266" v="1733" actId="478"/>
          <ac:spMkLst>
            <pc:docMk/>
            <pc:sldMk cId="1575747101" sldId="263"/>
            <ac:spMk id="6" creationId="{2E59E3EF-2C09-BD8C-B277-DC7065D3D7EB}"/>
          </ac:spMkLst>
        </pc:spChg>
        <pc:spChg chg="add mod">
          <ac:chgData name="Naveen Kumar Pabbathi" userId="6143dca0df8dc5f7" providerId="LiveId" clId="{2AE10E4B-B57F-4968-BDBE-20C25B3D5A69}" dt="2024-01-01T06:56:52.276" v="1757" actId="1076"/>
          <ac:spMkLst>
            <pc:docMk/>
            <pc:sldMk cId="1575747101" sldId="263"/>
            <ac:spMk id="10" creationId="{77FBC78E-E71E-787F-ACFE-8F377A51A550}"/>
          </ac:spMkLst>
        </pc:spChg>
        <pc:picChg chg="add mod">
          <ac:chgData name="Naveen Kumar Pabbathi" userId="6143dca0df8dc5f7" providerId="LiveId" clId="{2AE10E4B-B57F-4968-BDBE-20C25B3D5A69}" dt="2024-01-01T06:55:03.492" v="1741" actId="1076"/>
          <ac:picMkLst>
            <pc:docMk/>
            <pc:sldMk cId="1575747101" sldId="263"/>
            <ac:picMk id="8" creationId="{D2194E71-55C5-9568-8C9E-7ADB132F7EF4}"/>
          </ac:picMkLst>
        </pc:picChg>
        <pc:picChg chg="add mod modCrop">
          <ac:chgData name="Naveen Kumar Pabbathi" userId="6143dca0df8dc5f7" providerId="LiveId" clId="{2AE10E4B-B57F-4968-BDBE-20C25B3D5A69}" dt="2024-01-01T06:58:43.750" v="1763" actId="732"/>
          <ac:picMkLst>
            <pc:docMk/>
            <pc:sldMk cId="1575747101" sldId="263"/>
            <ac:picMk id="12" creationId="{F4B934DA-7DF7-E90C-543C-666B92F4C123}"/>
          </ac:picMkLst>
        </pc:picChg>
      </pc:sldChg>
      <pc:sldChg chg="addSp delSp modSp new mod setBg">
        <pc:chgData name="Naveen Kumar Pabbathi" userId="6143dca0df8dc5f7" providerId="LiveId" clId="{2AE10E4B-B57F-4968-BDBE-20C25B3D5A69}" dt="2024-01-05T09:05:17.838" v="4081" actId="1076"/>
        <pc:sldMkLst>
          <pc:docMk/>
          <pc:sldMk cId="400226169" sldId="264"/>
        </pc:sldMkLst>
        <pc:spChg chg="add mod">
          <ac:chgData name="Naveen Kumar Pabbathi" userId="6143dca0df8dc5f7" providerId="LiveId" clId="{2AE10E4B-B57F-4968-BDBE-20C25B3D5A69}" dt="2024-01-01T07:26:27.133" v="1961" actId="14100"/>
          <ac:spMkLst>
            <pc:docMk/>
            <pc:sldMk cId="400226169" sldId="264"/>
            <ac:spMk id="2" creationId="{258882ED-EAE4-3701-3E10-48F7487E60FE}"/>
          </ac:spMkLst>
        </pc:spChg>
        <pc:spChg chg="add mod">
          <ac:chgData name="Naveen Kumar Pabbathi" userId="6143dca0df8dc5f7" providerId="LiveId" clId="{2AE10E4B-B57F-4968-BDBE-20C25B3D5A69}" dt="2024-01-01T07:40:01.470" v="2221" actId="20577"/>
          <ac:spMkLst>
            <pc:docMk/>
            <pc:sldMk cId="400226169" sldId="264"/>
            <ac:spMk id="11" creationId="{CFA9E133-320E-000E-A486-0C75455C9218}"/>
          </ac:spMkLst>
        </pc:spChg>
        <pc:picChg chg="add mod">
          <ac:chgData name="Naveen Kumar Pabbathi" userId="6143dca0df8dc5f7" providerId="LiveId" clId="{2AE10E4B-B57F-4968-BDBE-20C25B3D5A69}" dt="2024-01-05T09:04:58.600" v="4078" actId="1076"/>
          <ac:picMkLst>
            <pc:docMk/>
            <pc:sldMk cId="400226169" sldId="264"/>
            <ac:picMk id="4" creationId="{00DF1FEE-51F8-083C-C25B-AAF66ACD6DF7}"/>
          </ac:picMkLst>
        </pc:picChg>
        <pc:picChg chg="add mod">
          <ac:chgData name="Naveen Kumar Pabbathi" userId="6143dca0df8dc5f7" providerId="LiveId" clId="{2AE10E4B-B57F-4968-BDBE-20C25B3D5A69}" dt="2024-01-05T09:05:17.838" v="4081" actId="1076"/>
          <ac:picMkLst>
            <pc:docMk/>
            <pc:sldMk cId="400226169" sldId="264"/>
            <ac:picMk id="5" creationId="{DBA0392C-24D9-CEB9-9A8D-8869FFBBF10D}"/>
          </ac:picMkLst>
        </pc:picChg>
        <pc:picChg chg="add mod">
          <ac:chgData name="Naveen Kumar Pabbathi" userId="6143dca0df8dc5f7" providerId="LiveId" clId="{2AE10E4B-B57F-4968-BDBE-20C25B3D5A69}" dt="2024-01-01T07:31:05.024" v="1997" actId="1076"/>
          <ac:picMkLst>
            <pc:docMk/>
            <pc:sldMk cId="400226169" sldId="264"/>
            <ac:picMk id="6" creationId="{696F9ECC-B5EA-7E3E-C1E8-C0067A1E97D2}"/>
          </ac:picMkLst>
        </pc:picChg>
        <pc:picChg chg="add mod">
          <ac:chgData name="Naveen Kumar Pabbathi" userId="6143dca0df8dc5f7" providerId="LiveId" clId="{2AE10E4B-B57F-4968-BDBE-20C25B3D5A69}" dt="2024-01-01T07:30:50.887" v="1995" actId="1076"/>
          <ac:picMkLst>
            <pc:docMk/>
            <pc:sldMk cId="400226169" sldId="264"/>
            <ac:picMk id="8" creationId="{578FA9C8-FE91-C37B-9DE8-65884FDE5117}"/>
          </ac:picMkLst>
        </pc:picChg>
        <pc:picChg chg="add del mod">
          <ac:chgData name="Naveen Kumar Pabbathi" userId="6143dca0df8dc5f7" providerId="LiveId" clId="{2AE10E4B-B57F-4968-BDBE-20C25B3D5A69}" dt="2024-01-05T09:04:24.751" v="4073" actId="478"/>
          <ac:picMkLst>
            <pc:docMk/>
            <pc:sldMk cId="400226169" sldId="264"/>
            <ac:picMk id="10" creationId="{7C023B0F-2197-B372-073B-C721D31A7BF1}"/>
          </ac:picMkLst>
        </pc:picChg>
      </pc:sldChg>
      <pc:sldChg chg="addSp modSp new mod setBg">
        <pc:chgData name="Naveen Kumar Pabbathi" userId="6143dca0df8dc5f7" providerId="LiveId" clId="{2AE10E4B-B57F-4968-BDBE-20C25B3D5A69}" dt="2024-01-01T07:49:55.129" v="2422" actId="14100"/>
        <pc:sldMkLst>
          <pc:docMk/>
          <pc:sldMk cId="3074340805" sldId="265"/>
        </pc:sldMkLst>
        <pc:spChg chg="add mod">
          <ac:chgData name="Naveen Kumar Pabbathi" userId="6143dca0df8dc5f7" providerId="LiveId" clId="{2AE10E4B-B57F-4968-BDBE-20C25B3D5A69}" dt="2024-01-01T07:46:49.773" v="2411" actId="404"/>
          <ac:spMkLst>
            <pc:docMk/>
            <pc:sldMk cId="3074340805" sldId="265"/>
            <ac:spMk id="2" creationId="{C468A638-3601-DB67-4C33-DEE04CF51BF9}"/>
          </ac:spMkLst>
        </pc:spChg>
        <pc:picChg chg="add mod">
          <ac:chgData name="Naveen Kumar Pabbathi" userId="6143dca0df8dc5f7" providerId="LiveId" clId="{2AE10E4B-B57F-4968-BDBE-20C25B3D5A69}" dt="2024-01-01T07:49:43.979" v="2420" actId="14100"/>
          <ac:picMkLst>
            <pc:docMk/>
            <pc:sldMk cId="3074340805" sldId="265"/>
            <ac:picMk id="4" creationId="{7B477847-E107-7D66-BCDA-9EDD191DBDCD}"/>
          </ac:picMkLst>
        </pc:picChg>
        <pc:picChg chg="add mod">
          <ac:chgData name="Naveen Kumar Pabbathi" userId="6143dca0df8dc5f7" providerId="LiveId" clId="{2AE10E4B-B57F-4968-BDBE-20C25B3D5A69}" dt="2024-01-01T07:49:55.129" v="2422" actId="14100"/>
          <ac:picMkLst>
            <pc:docMk/>
            <pc:sldMk cId="3074340805" sldId="265"/>
            <ac:picMk id="6" creationId="{43B6A104-B936-3077-14F4-C75640487D22}"/>
          </ac:picMkLst>
        </pc:picChg>
      </pc:sldChg>
      <pc:sldChg chg="addSp delSp modSp new mod setBg">
        <pc:chgData name="Naveen Kumar Pabbathi" userId="6143dca0df8dc5f7" providerId="LiveId" clId="{2AE10E4B-B57F-4968-BDBE-20C25B3D5A69}" dt="2024-01-01T08:29:54.273" v="2554" actId="20577"/>
        <pc:sldMkLst>
          <pc:docMk/>
          <pc:sldMk cId="1416863332" sldId="266"/>
        </pc:sldMkLst>
        <pc:spChg chg="add mod">
          <ac:chgData name="Naveen Kumar Pabbathi" userId="6143dca0df8dc5f7" providerId="LiveId" clId="{2AE10E4B-B57F-4968-BDBE-20C25B3D5A69}" dt="2024-01-01T08:29:54.273" v="2554" actId="20577"/>
          <ac:spMkLst>
            <pc:docMk/>
            <pc:sldMk cId="1416863332" sldId="266"/>
            <ac:spMk id="6" creationId="{85955CC4-D463-18A4-DF39-57A39686CEAC}"/>
          </ac:spMkLst>
        </pc:spChg>
        <pc:picChg chg="add mod">
          <ac:chgData name="Naveen Kumar Pabbathi" userId="6143dca0df8dc5f7" providerId="LiveId" clId="{2AE10E4B-B57F-4968-BDBE-20C25B3D5A69}" dt="2024-01-01T07:56:37.385" v="2538" actId="207"/>
          <ac:picMkLst>
            <pc:docMk/>
            <pc:sldMk cId="1416863332" sldId="266"/>
            <ac:picMk id="3" creationId="{33B43E21-08EC-789B-013B-74C7BFF55EDC}"/>
          </ac:picMkLst>
        </pc:picChg>
        <pc:picChg chg="add del mod">
          <ac:chgData name="Naveen Kumar Pabbathi" userId="6143dca0df8dc5f7" providerId="LiveId" clId="{2AE10E4B-B57F-4968-BDBE-20C25B3D5A69}" dt="2024-01-01T07:58:29.711" v="2552" actId="478"/>
          <ac:picMkLst>
            <pc:docMk/>
            <pc:sldMk cId="1416863332" sldId="266"/>
            <ac:picMk id="5" creationId="{8BEC632B-A4A6-5086-DA5E-096284E3B55C}"/>
          </ac:picMkLst>
        </pc:picChg>
        <pc:picChg chg="add mod">
          <ac:chgData name="Naveen Kumar Pabbathi" userId="6143dca0df8dc5f7" providerId="LiveId" clId="{2AE10E4B-B57F-4968-BDBE-20C25B3D5A69}" dt="2024-01-01T07:58:20.413" v="2550" actId="14100"/>
          <ac:picMkLst>
            <pc:docMk/>
            <pc:sldMk cId="1416863332" sldId="266"/>
            <ac:picMk id="8" creationId="{8710DD76-077B-B02E-E5BB-84DEC660E392}"/>
          </ac:picMkLst>
        </pc:picChg>
        <pc:picChg chg="add mod">
          <ac:chgData name="Naveen Kumar Pabbathi" userId="6143dca0df8dc5f7" providerId="LiveId" clId="{2AE10E4B-B57F-4968-BDBE-20C25B3D5A69}" dt="2024-01-01T07:58:09.019" v="2547" actId="14100"/>
          <ac:picMkLst>
            <pc:docMk/>
            <pc:sldMk cId="1416863332" sldId="266"/>
            <ac:picMk id="10" creationId="{F57FBB48-22AE-165F-AD30-43D0B448831C}"/>
          </ac:picMkLst>
        </pc:picChg>
      </pc:sldChg>
      <pc:sldChg chg="addSp delSp modSp new mod setBg modClrScheme chgLayout">
        <pc:chgData name="Naveen Kumar Pabbathi" userId="6143dca0df8dc5f7" providerId="LiveId" clId="{2AE10E4B-B57F-4968-BDBE-20C25B3D5A69}" dt="2024-01-01T09:14:05.754" v="3273" actId="14100"/>
        <pc:sldMkLst>
          <pc:docMk/>
          <pc:sldMk cId="2380670286" sldId="267"/>
        </pc:sldMkLst>
        <pc:spChg chg="add del mod">
          <ac:chgData name="Naveen Kumar Pabbathi" userId="6143dca0df8dc5f7" providerId="LiveId" clId="{2AE10E4B-B57F-4968-BDBE-20C25B3D5A69}" dt="2024-01-01T08:40:23.749" v="2613" actId="478"/>
          <ac:spMkLst>
            <pc:docMk/>
            <pc:sldMk cId="2380670286" sldId="267"/>
            <ac:spMk id="2" creationId="{EE6E8789-A2F3-E19F-A51B-46F35D55DE7A}"/>
          </ac:spMkLst>
        </pc:spChg>
        <pc:spChg chg="add del mod">
          <ac:chgData name="Naveen Kumar Pabbathi" userId="6143dca0df8dc5f7" providerId="LiveId" clId="{2AE10E4B-B57F-4968-BDBE-20C25B3D5A69}" dt="2024-01-01T08:48:54.863" v="2656" actId="478"/>
          <ac:spMkLst>
            <pc:docMk/>
            <pc:sldMk cId="2380670286" sldId="267"/>
            <ac:spMk id="3" creationId="{2883D3F9-A73D-0EE8-A4DB-B788A57D400A}"/>
          </ac:spMkLst>
        </pc:spChg>
        <pc:spChg chg="add del mod">
          <ac:chgData name="Naveen Kumar Pabbathi" userId="6143dca0df8dc5f7" providerId="LiveId" clId="{2AE10E4B-B57F-4968-BDBE-20C25B3D5A69}" dt="2024-01-01T08:57:02.207" v="2679" actId="1076"/>
          <ac:spMkLst>
            <pc:docMk/>
            <pc:sldMk cId="2380670286" sldId="267"/>
            <ac:spMk id="4" creationId="{0BFB3634-76F3-23E2-5B93-CBA590FB7DA2}"/>
          </ac:spMkLst>
        </pc:spChg>
        <pc:spChg chg="add mod">
          <ac:chgData name="Naveen Kumar Pabbathi" userId="6143dca0df8dc5f7" providerId="LiveId" clId="{2AE10E4B-B57F-4968-BDBE-20C25B3D5A69}" dt="2024-01-01T09:14:05.754" v="3273" actId="14100"/>
          <ac:spMkLst>
            <pc:docMk/>
            <pc:sldMk cId="2380670286" sldId="267"/>
            <ac:spMk id="5" creationId="{2E1D848A-3E9A-A1E0-1709-EC500E5F76B4}"/>
          </ac:spMkLst>
        </pc:spChg>
      </pc:sldChg>
      <pc:sldChg chg="delSp modSp new mod setBg">
        <pc:chgData name="Naveen Kumar Pabbathi" userId="6143dca0df8dc5f7" providerId="LiveId" clId="{2AE10E4B-B57F-4968-BDBE-20C25B3D5A69}" dt="2024-01-01T09:52:04.807" v="4051" actId="20577"/>
        <pc:sldMkLst>
          <pc:docMk/>
          <pc:sldMk cId="2692935607" sldId="268"/>
        </pc:sldMkLst>
        <pc:spChg chg="del">
          <ac:chgData name="Naveen Kumar Pabbathi" userId="6143dca0df8dc5f7" providerId="LiveId" clId="{2AE10E4B-B57F-4968-BDBE-20C25B3D5A69}" dt="2024-01-01T09:14:22.505" v="3276" actId="478"/>
          <ac:spMkLst>
            <pc:docMk/>
            <pc:sldMk cId="2692935607" sldId="268"/>
            <ac:spMk id="2" creationId="{71B6D985-A647-138C-C182-1A53417952DB}"/>
          </ac:spMkLst>
        </pc:spChg>
        <pc:spChg chg="mod">
          <ac:chgData name="Naveen Kumar Pabbathi" userId="6143dca0df8dc5f7" providerId="LiveId" clId="{2AE10E4B-B57F-4968-BDBE-20C25B3D5A69}" dt="2024-01-01T09:52:04.807" v="4051" actId="20577"/>
          <ac:spMkLst>
            <pc:docMk/>
            <pc:sldMk cId="2692935607" sldId="268"/>
            <ac:spMk id="3" creationId="{14A048D4-B046-B39F-5429-B5121ADAAEFF}"/>
          </ac:spMkLst>
        </pc:spChg>
      </pc:sldChg>
      <pc:sldChg chg="addSp delSp modSp new mod setBg modClrScheme chgLayout">
        <pc:chgData name="Naveen Kumar Pabbathi" userId="6143dca0df8dc5f7" providerId="LiveId" clId="{2AE10E4B-B57F-4968-BDBE-20C25B3D5A69}" dt="2024-01-01T09:51:35.970" v="4050" actId="207"/>
        <pc:sldMkLst>
          <pc:docMk/>
          <pc:sldMk cId="3541469448" sldId="269"/>
        </pc:sldMkLst>
        <pc:spChg chg="del">
          <ac:chgData name="Naveen Kumar Pabbathi" userId="6143dca0df8dc5f7" providerId="LiveId" clId="{2AE10E4B-B57F-4968-BDBE-20C25B3D5A69}" dt="2024-01-01T09:46:40.759" v="3982" actId="700"/>
          <ac:spMkLst>
            <pc:docMk/>
            <pc:sldMk cId="3541469448" sldId="269"/>
            <ac:spMk id="2" creationId="{FA4F1B15-DD01-6DF9-743C-5C5DF4060E35}"/>
          </ac:spMkLst>
        </pc:spChg>
        <pc:spChg chg="del">
          <ac:chgData name="Naveen Kumar Pabbathi" userId="6143dca0df8dc5f7" providerId="LiveId" clId="{2AE10E4B-B57F-4968-BDBE-20C25B3D5A69}" dt="2024-01-01T09:46:40.759" v="3982" actId="700"/>
          <ac:spMkLst>
            <pc:docMk/>
            <pc:sldMk cId="3541469448" sldId="269"/>
            <ac:spMk id="3" creationId="{7E2CFB44-91DE-F42B-2576-78328896501E}"/>
          </ac:spMkLst>
        </pc:spChg>
        <pc:spChg chg="add mod">
          <ac:chgData name="Naveen Kumar Pabbathi" userId="6143dca0df8dc5f7" providerId="LiveId" clId="{2AE10E4B-B57F-4968-BDBE-20C25B3D5A69}" dt="2024-01-01T09:51:35.970" v="4050" actId="207"/>
          <ac:spMkLst>
            <pc:docMk/>
            <pc:sldMk cId="3541469448" sldId="269"/>
            <ac:spMk id="6" creationId="{02B5F01B-78BD-11F5-7F93-ECDA8ABE8B93}"/>
          </ac:spMkLst>
        </pc:spChg>
        <pc:picChg chg="add mod">
          <ac:chgData name="Naveen Kumar Pabbathi" userId="6143dca0df8dc5f7" providerId="LiveId" clId="{2AE10E4B-B57F-4968-BDBE-20C25B3D5A69}" dt="2024-01-01T09:49:50.364" v="3984" actId="931"/>
          <ac:picMkLst>
            <pc:docMk/>
            <pc:sldMk cId="3541469448" sldId="269"/>
            <ac:picMk id="5" creationId="{BB7DB797-B7F4-05B7-E652-83AC8ADBE8A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F9C65-5879-3CDD-DDCE-66F8B2FECE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28AE06A-8006-215D-FA2C-CB2CF88B5A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7CA91F9-6764-493C-DC54-1CC8E2D8BD1C}"/>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C825FC74-D5B4-9CB2-EDDE-426AEF67758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FBBC1F-B33B-9C4B-C30B-9C0B1208FCC1}"/>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1227448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C2E39-2141-623C-18F6-D020110B522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D204AE5-34DA-E346-466F-426D6111CE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E489EB-8F79-CA6B-CBF5-2C1BEF91DA5C}"/>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08EE0E74-8542-73C1-3849-58CE9E01EFD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0DC84D4-900F-DEF4-00B1-88B4DB6A86F8}"/>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4294389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12D07E-97AB-4674-926C-42C28217F2F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0B9913A-FEAC-71B4-3A82-61579E3593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EADE45-82C9-D27E-261C-7A20C044BC2C}"/>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B5D7339F-D313-AEFE-1E6C-BDCF29989B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8D60E5-945E-3FC4-AE65-49F4B9D9C66B}"/>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38479565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06B4B-A135-62AD-C628-73205769A52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8224A24-A145-46B1-C645-184E4A15CF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CE06B3-1949-AF05-7E74-AF6274C0AB9F}"/>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74CDBD19-2C55-BD28-91F2-EF3E5798140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360E470-8196-A452-30E9-CA4E5904EAEB}"/>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3000144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53B53-22D4-77EF-ED71-4A09144F74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175FF66-CD52-7ADC-D7F3-4798A75881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81873B-6441-54DD-1DD3-BEE18DC33B6A}"/>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57E17BA0-4C6D-F9F0-97D5-AB6C99096C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0DE64F3-8DEC-0FC6-7E84-BA99F711888A}"/>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2012044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ABFDC-3459-2F66-17F9-C8EA5BA819A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EC27FE5-5A90-29F0-C36B-863B9ADFAC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3790763-6B4D-4274-F03C-24B9A7DC114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749AEA1-2E92-425F-0E4F-5CFF72E4914B}"/>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6" name="Footer Placeholder 5">
            <a:extLst>
              <a:ext uri="{FF2B5EF4-FFF2-40B4-BE49-F238E27FC236}">
                <a16:creationId xmlns:a16="http://schemas.microsoft.com/office/drawing/2014/main" id="{2161251A-DC85-DA6B-BA96-3D0D3F6E04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CAFF329-04F9-3EB1-B7B8-DBB44ECB4380}"/>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27826633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F7199-0341-A796-9E46-028967A3DFB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B92CC43-AB40-1F52-A6B6-DB17AD87412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532ABB-B1BA-0DF0-3EAD-70E3FA836E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B301B9A-1EC7-C35C-37E7-C8531987F17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90D54B5-982D-5D37-563E-FB2FD25C45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E839910-69B1-C459-FCFA-6B5B74B36B24}"/>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8" name="Footer Placeholder 7">
            <a:extLst>
              <a:ext uri="{FF2B5EF4-FFF2-40B4-BE49-F238E27FC236}">
                <a16:creationId xmlns:a16="http://schemas.microsoft.com/office/drawing/2014/main" id="{6360ADF8-2F96-3F7E-7F15-04AAB42AC5A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253D96D-F5D4-3BCD-38EF-390DDF689D6B}"/>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3747827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FC0F4-033A-8794-993F-DA31343A0D3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E7C5059-5992-43F5-76AF-199ED73341F5}"/>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4" name="Footer Placeholder 3">
            <a:extLst>
              <a:ext uri="{FF2B5EF4-FFF2-40B4-BE49-F238E27FC236}">
                <a16:creationId xmlns:a16="http://schemas.microsoft.com/office/drawing/2014/main" id="{CF3B7B08-8B3A-018B-3392-261C6893461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E2645FE-1D96-9215-7E4E-5A75CD63CC91}"/>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31174432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B02441-1AB1-1B25-963B-5E646BBC4052}"/>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3" name="Footer Placeholder 2">
            <a:extLst>
              <a:ext uri="{FF2B5EF4-FFF2-40B4-BE49-F238E27FC236}">
                <a16:creationId xmlns:a16="http://schemas.microsoft.com/office/drawing/2014/main" id="{5B3E8BF9-22AC-AB17-357A-6ABF1D26AA5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0443AEBC-1871-9E9F-B2B2-21852426D99B}"/>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28062616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04648-3C11-D6E6-C024-E6FE79D32E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240185B-FCEE-F3DC-078A-80E7F53B7C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4772DF3-BA6C-BC6F-258E-68213DB3E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C73CAF-98A3-CC5E-073B-9FB1E890DED7}"/>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6" name="Footer Placeholder 5">
            <a:extLst>
              <a:ext uri="{FF2B5EF4-FFF2-40B4-BE49-F238E27FC236}">
                <a16:creationId xmlns:a16="http://schemas.microsoft.com/office/drawing/2014/main" id="{A26DDB46-49A4-E79B-3515-C6DB06223C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DF77E8-93F7-A216-CE8A-E282E989BAEE}"/>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3897784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44B7D-C49B-19DD-44B8-FB0BFACF3D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CACE33A-9657-B534-3019-9B201026A9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284822D-2118-F7E1-05DF-3577902F61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432986F-9307-FB11-0ED4-CCB5C5C535A4}"/>
              </a:ext>
            </a:extLst>
          </p:cNvPr>
          <p:cNvSpPr>
            <a:spLocks noGrp="1"/>
          </p:cNvSpPr>
          <p:nvPr>
            <p:ph type="dt" sz="half" idx="10"/>
          </p:nvPr>
        </p:nvSpPr>
        <p:spPr/>
        <p:txBody>
          <a:bodyPr/>
          <a:lstStyle/>
          <a:p>
            <a:fld id="{046DEBCD-38AA-48A5-9F90-1FFDDDDB8DD8}" type="datetimeFigureOut">
              <a:rPr lang="en-IN" smtClean="0"/>
              <a:t>05-01-2024</a:t>
            </a:fld>
            <a:endParaRPr lang="en-IN"/>
          </a:p>
        </p:txBody>
      </p:sp>
      <p:sp>
        <p:nvSpPr>
          <p:cNvPr id="6" name="Footer Placeholder 5">
            <a:extLst>
              <a:ext uri="{FF2B5EF4-FFF2-40B4-BE49-F238E27FC236}">
                <a16:creationId xmlns:a16="http://schemas.microsoft.com/office/drawing/2014/main" id="{6775BB3E-C549-375E-5A8E-EE73B9276E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5A9F344-ACBE-15B5-5EDA-0F48FEDA8574}"/>
              </a:ext>
            </a:extLst>
          </p:cNvPr>
          <p:cNvSpPr>
            <a:spLocks noGrp="1"/>
          </p:cNvSpPr>
          <p:nvPr>
            <p:ph type="sldNum" sz="quarter" idx="12"/>
          </p:nvPr>
        </p:nvSpPr>
        <p:spPr/>
        <p:txBody>
          <a:bodyPr/>
          <a:lstStyle/>
          <a:p>
            <a:fld id="{CB833D4E-94EF-4FCF-B951-93E9B0EB3A27}" type="slidenum">
              <a:rPr lang="en-IN" smtClean="0"/>
              <a:t>‹#›</a:t>
            </a:fld>
            <a:endParaRPr lang="en-IN"/>
          </a:p>
        </p:txBody>
      </p:sp>
    </p:spTree>
    <p:extLst>
      <p:ext uri="{BB962C8B-B14F-4D97-AF65-F5344CB8AC3E}">
        <p14:creationId xmlns:p14="http://schemas.microsoft.com/office/powerpoint/2010/main" val="4144993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01183A-E832-CB36-03E3-1A0D575A086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BB5F69D-F1D8-F5B4-21B6-C152F8876C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F036CC-DC98-DC67-CA74-7E7395CF9D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6DEBCD-38AA-48A5-9F90-1FFDDDDB8DD8}" type="datetimeFigureOut">
              <a:rPr lang="en-IN" smtClean="0"/>
              <a:t>05-01-2024</a:t>
            </a:fld>
            <a:endParaRPr lang="en-IN"/>
          </a:p>
        </p:txBody>
      </p:sp>
      <p:sp>
        <p:nvSpPr>
          <p:cNvPr id="5" name="Footer Placeholder 4">
            <a:extLst>
              <a:ext uri="{FF2B5EF4-FFF2-40B4-BE49-F238E27FC236}">
                <a16:creationId xmlns:a16="http://schemas.microsoft.com/office/drawing/2014/main" id="{0D0C5BB8-5458-00A5-4EE0-ECE3F348817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C6DBF7D-6942-5F51-4571-62E7886C08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833D4E-94EF-4FCF-B951-93E9B0EB3A27}" type="slidenum">
              <a:rPr lang="en-IN" smtClean="0"/>
              <a:t>‹#›</a:t>
            </a:fld>
            <a:endParaRPr lang="en-IN"/>
          </a:p>
        </p:txBody>
      </p:sp>
    </p:spTree>
    <p:extLst>
      <p:ext uri="{BB962C8B-B14F-4D97-AF65-F5344CB8AC3E}">
        <p14:creationId xmlns:p14="http://schemas.microsoft.com/office/powerpoint/2010/main" val="27112957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56000"/>
          </a:scheme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9CEC584-00E6-BB24-AB69-96D6426711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a:extLst>
              <a:ext uri="{FF2B5EF4-FFF2-40B4-BE49-F238E27FC236}">
                <a16:creationId xmlns:a16="http://schemas.microsoft.com/office/drawing/2014/main" id="{AEFCC1C2-5528-3AB2-7938-DAC59A13C5CB}"/>
              </a:ext>
            </a:extLst>
          </p:cNvPr>
          <p:cNvSpPr txBox="1"/>
          <p:nvPr/>
        </p:nvSpPr>
        <p:spPr>
          <a:xfrm>
            <a:off x="243840" y="457200"/>
            <a:ext cx="11633200" cy="923330"/>
          </a:xfrm>
          <a:prstGeom prst="rect">
            <a:avLst/>
          </a:prstGeom>
          <a:noFill/>
        </p:spPr>
        <p:txBody>
          <a:bodyPr wrap="square" rtlCol="0">
            <a:spAutoFit/>
          </a:bodyPr>
          <a:lstStyle/>
          <a:p>
            <a:pPr algn="ctr"/>
            <a:r>
              <a:rPr lang="en-IN" sz="5400" b="1" dirty="0">
                <a:solidFill>
                  <a:schemeClr val="bg1"/>
                </a:solidFill>
              </a:rPr>
              <a:t>DATA ANALYSIS USING POWERBI</a:t>
            </a:r>
          </a:p>
        </p:txBody>
      </p:sp>
    </p:spTree>
    <p:extLst>
      <p:ext uri="{BB962C8B-B14F-4D97-AF65-F5344CB8AC3E}">
        <p14:creationId xmlns:p14="http://schemas.microsoft.com/office/powerpoint/2010/main" val="201767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hought Bubble: Cloud 1">
            <a:extLst>
              <a:ext uri="{FF2B5EF4-FFF2-40B4-BE49-F238E27FC236}">
                <a16:creationId xmlns:a16="http://schemas.microsoft.com/office/drawing/2014/main" id="{C468A638-3601-DB67-4C33-DEE04CF51BF9}"/>
              </a:ext>
            </a:extLst>
          </p:cNvPr>
          <p:cNvSpPr/>
          <p:nvPr/>
        </p:nvSpPr>
        <p:spPr>
          <a:xfrm>
            <a:off x="254000" y="213360"/>
            <a:ext cx="3362960" cy="2844800"/>
          </a:xfrm>
          <a:prstGeom prst="cloudCallout">
            <a:avLst/>
          </a:prstGeom>
          <a:solidFill>
            <a:srgbClr val="C00000">
              <a:alpha val="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t>Analysing Amenities of Airbnb Listings based on Property type and City using WORDCLOUD IN POWERBI</a:t>
            </a:r>
          </a:p>
        </p:txBody>
      </p:sp>
      <p:pic>
        <p:nvPicPr>
          <p:cNvPr id="4" name="Picture 3">
            <a:extLst>
              <a:ext uri="{FF2B5EF4-FFF2-40B4-BE49-F238E27FC236}">
                <a16:creationId xmlns:a16="http://schemas.microsoft.com/office/drawing/2014/main" id="{7B477847-E107-7D66-BCDA-9EDD191DBD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3602" y="349783"/>
            <a:ext cx="5772238" cy="6181925"/>
          </a:xfrm>
          <a:prstGeom prst="rect">
            <a:avLst/>
          </a:prstGeom>
        </p:spPr>
      </p:pic>
      <p:pic>
        <p:nvPicPr>
          <p:cNvPr id="6" name="Picture 5">
            <a:extLst>
              <a:ext uri="{FF2B5EF4-FFF2-40B4-BE49-F238E27FC236}">
                <a16:creationId xmlns:a16="http://schemas.microsoft.com/office/drawing/2014/main" id="{43B6A104-B936-3077-14F4-C75640487D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49504" y="349783"/>
            <a:ext cx="1688495" cy="6181925"/>
          </a:xfrm>
          <a:prstGeom prst="rect">
            <a:avLst/>
          </a:prstGeom>
        </p:spPr>
      </p:pic>
    </p:spTree>
    <p:extLst>
      <p:ext uri="{BB962C8B-B14F-4D97-AF65-F5344CB8AC3E}">
        <p14:creationId xmlns:p14="http://schemas.microsoft.com/office/powerpoint/2010/main" val="3074340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Graphic 2" descr="Bar graph with upward trend with solid fill">
            <a:extLst>
              <a:ext uri="{FF2B5EF4-FFF2-40B4-BE49-F238E27FC236}">
                <a16:creationId xmlns:a16="http://schemas.microsoft.com/office/drawing/2014/main" id="{33B43E21-08EC-789B-013B-74C7BFF55ED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54320" y="228600"/>
            <a:ext cx="1168400" cy="1168400"/>
          </a:xfrm>
          <a:prstGeom prst="rect">
            <a:avLst/>
          </a:prstGeom>
        </p:spPr>
      </p:pic>
      <p:sp>
        <p:nvSpPr>
          <p:cNvPr id="6" name="Speech Bubble: Rectangle with Corners Rounded 5">
            <a:extLst>
              <a:ext uri="{FF2B5EF4-FFF2-40B4-BE49-F238E27FC236}">
                <a16:creationId xmlns:a16="http://schemas.microsoft.com/office/drawing/2014/main" id="{85955CC4-D463-18A4-DF39-57A39686CEAC}"/>
              </a:ext>
            </a:extLst>
          </p:cNvPr>
          <p:cNvSpPr/>
          <p:nvPr/>
        </p:nvSpPr>
        <p:spPr>
          <a:xfrm>
            <a:off x="355600" y="314960"/>
            <a:ext cx="4785360" cy="822960"/>
          </a:xfrm>
          <a:prstGeom prst="wedgeRoundRectCallout">
            <a:avLst/>
          </a:prstGeom>
          <a:solidFill>
            <a:srgbClr val="C00000">
              <a:alpha val="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Property Type Price Analysis along with Preferred Room Type Analysis</a:t>
            </a:r>
          </a:p>
        </p:txBody>
      </p:sp>
      <p:pic>
        <p:nvPicPr>
          <p:cNvPr id="8" name="Picture 7">
            <a:extLst>
              <a:ext uri="{FF2B5EF4-FFF2-40B4-BE49-F238E27FC236}">
                <a16:creationId xmlns:a16="http://schemas.microsoft.com/office/drawing/2014/main" id="{8710DD76-077B-B02E-E5BB-84DEC660E3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00800" y="1719679"/>
            <a:ext cx="4968240" cy="3079003"/>
          </a:xfrm>
          <a:prstGeom prst="rect">
            <a:avLst/>
          </a:prstGeom>
        </p:spPr>
      </p:pic>
      <p:pic>
        <p:nvPicPr>
          <p:cNvPr id="10" name="Picture 9">
            <a:extLst>
              <a:ext uri="{FF2B5EF4-FFF2-40B4-BE49-F238E27FC236}">
                <a16:creationId xmlns:a16="http://schemas.microsoft.com/office/drawing/2014/main" id="{F57FBB48-22AE-165F-AD30-43D0B448831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000" y="1657293"/>
            <a:ext cx="5750560" cy="5055005"/>
          </a:xfrm>
          <a:prstGeom prst="rect">
            <a:avLst/>
          </a:prstGeom>
        </p:spPr>
      </p:pic>
    </p:spTree>
    <p:extLst>
      <p:ext uri="{BB962C8B-B14F-4D97-AF65-F5344CB8AC3E}">
        <p14:creationId xmlns:p14="http://schemas.microsoft.com/office/powerpoint/2010/main" val="1416863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BFB3634-76F3-23E2-5B93-CBA590FB7DA2}"/>
              </a:ext>
            </a:extLst>
          </p:cNvPr>
          <p:cNvSpPr>
            <a:spLocks noGrp="1"/>
          </p:cNvSpPr>
          <p:nvPr>
            <p:ph type="title"/>
          </p:nvPr>
        </p:nvSpPr>
        <p:spPr>
          <a:xfrm>
            <a:off x="299720" y="100965"/>
            <a:ext cx="10515600" cy="701675"/>
          </a:xfrm>
        </p:spPr>
        <p:txBody>
          <a:bodyPr/>
          <a:lstStyle/>
          <a:p>
            <a:r>
              <a:rPr lang="en-IN" b="1" dirty="0">
                <a:solidFill>
                  <a:schemeClr val="bg1"/>
                </a:solidFill>
              </a:rPr>
              <a:t>KEY INSIGHTS</a:t>
            </a:r>
          </a:p>
        </p:txBody>
      </p:sp>
      <p:sp>
        <p:nvSpPr>
          <p:cNvPr id="5" name="Content Placeholder 4">
            <a:extLst>
              <a:ext uri="{FF2B5EF4-FFF2-40B4-BE49-F238E27FC236}">
                <a16:creationId xmlns:a16="http://schemas.microsoft.com/office/drawing/2014/main" id="{2E1D848A-3E9A-A1E0-1709-EC500E5F76B4}"/>
              </a:ext>
            </a:extLst>
          </p:cNvPr>
          <p:cNvSpPr>
            <a:spLocks noGrp="1"/>
          </p:cNvSpPr>
          <p:nvPr>
            <p:ph idx="1"/>
          </p:nvPr>
        </p:nvSpPr>
        <p:spPr>
          <a:xfrm>
            <a:off x="299720" y="802640"/>
            <a:ext cx="11770360" cy="5882640"/>
          </a:xfrm>
        </p:spPr>
        <p:txBody>
          <a:bodyPr>
            <a:normAutofit lnSpcReduction="10000"/>
          </a:bodyPr>
          <a:lstStyle/>
          <a:p>
            <a:r>
              <a:rPr lang="en-IN" sz="4000" dirty="0">
                <a:solidFill>
                  <a:schemeClr val="bg1"/>
                </a:solidFill>
              </a:rPr>
              <a:t>Mexico is one of the most loved cities by Airbnb users with more than 11,520 listings and generate $52M revenue.</a:t>
            </a:r>
          </a:p>
          <a:p>
            <a:r>
              <a:rPr lang="en-IN" sz="4000" dirty="0">
                <a:solidFill>
                  <a:schemeClr val="bg1"/>
                </a:solidFill>
              </a:rPr>
              <a:t>High demand for travel rises up prices more in October before the year end rush in December and January. Prices and demand drop dramatically in April-May, during most school terms.</a:t>
            </a:r>
          </a:p>
          <a:p>
            <a:r>
              <a:rPr lang="en-IN" sz="4000" dirty="0">
                <a:solidFill>
                  <a:schemeClr val="bg1"/>
                </a:solidFill>
              </a:rPr>
              <a:t>Strong Revenue growth from 2013-2016 from $6M to $150M. Revenue decreased to $65M due to COVID19.</a:t>
            </a:r>
          </a:p>
          <a:p>
            <a:r>
              <a:rPr lang="en-IN" sz="4000" dirty="0">
                <a:solidFill>
                  <a:schemeClr val="bg1"/>
                </a:solidFill>
              </a:rPr>
              <a:t>Sundays bring an exponential increase in visitors.</a:t>
            </a:r>
          </a:p>
        </p:txBody>
      </p:sp>
    </p:spTree>
    <p:extLst>
      <p:ext uri="{BB962C8B-B14F-4D97-AF65-F5344CB8AC3E}">
        <p14:creationId xmlns:p14="http://schemas.microsoft.com/office/powerpoint/2010/main" val="23806702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4A048D4-B046-B39F-5429-B5121ADAAEFF}"/>
              </a:ext>
            </a:extLst>
          </p:cNvPr>
          <p:cNvSpPr>
            <a:spLocks noGrp="1"/>
          </p:cNvSpPr>
          <p:nvPr>
            <p:ph idx="1"/>
          </p:nvPr>
        </p:nvSpPr>
        <p:spPr>
          <a:xfrm>
            <a:off x="208280" y="220344"/>
            <a:ext cx="11851640" cy="6424295"/>
          </a:xfrm>
        </p:spPr>
        <p:txBody>
          <a:bodyPr>
            <a:normAutofit lnSpcReduction="10000"/>
          </a:bodyPr>
          <a:lstStyle/>
          <a:p>
            <a:r>
              <a:rPr lang="en-IN" sz="4000" dirty="0">
                <a:solidFill>
                  <a:schemeClr val="bg1"/>
                </a:solidFill>
              </a:rPr>
              <a:t>Increase in </a:t>
            </a:r>
            <a:r>
              <a:rPr lang="en-IN" sz="4000" dirty="0" err="1">
                <a:solidFill>
                  <a:schemeClr val="bg1"/>
                </a:solidFill>
              </a:rPr>
              <a:t>no.of</a:t>
            </a:r>
            <a:r>
              <a:rPr lang="en-IN" sz="4000" dirty="0">
                <a:solidFill>
                  <a:schemeClr val="bg1"/>
                </a:solidFill>
              </a:rPr>
              <a:t> listings in Airbnb is seen in peak in 2015. Paris contributes to highest no of listings.</a:t>
            </a:r>
          </a:p>
          <a:p>
            <a:r>
              <a:rPr lang="en-IN" sz="4000" dirty="0">
                <a:solidFill>
                  <a:schemeClr val="bg1"/>
                </a:solidFill>
              </a:rPr>
              <a:t>Mexico city has the highest average review score with 94.84 compared to Hong-Kong which has the lowest score with 89.7.</a:t>
            </a:r>
          </a:p>
          <a:p>
            <a:r>
              <a:rPr lang="en-IN" sz="4000" dirty="0">
                <a:solidFill>
                  <a:schemeClr val="bg1"/>
                </a:solidFill>
              </a:rPr>
              <a:t>Paris is the most visited city with highest listings but has low score in cleanliness and values.</a:t>
            </a:r>
          </a:p>
          <a:p>
            <a:r>
              <a:rPr lang="en-IN" sz="4000" dirty="0">
                <a:solidFill>
                  <a:schemeClr val="bg1"/>
                </a:solidFill>
              </a:rPr>
              <a:t>Most important features affecting overall scores in amenities are </a:t>
            </a:r>
            <a:r>
              <a:rPr lang="en-IN" sz="4000" dirty="0" err="1">
                <a:solidFill>
                  <a:schemeClr val="bg1"/>
                </a:solidFill>
              </a:rPr>
              <a:t>Wifi</a:t>
            </a:r>
            <a:r>
              <a:rPr lang="en-IN" sz="4000" dirty="0">
                <a:solidFill>
                  <a:schemeClr val="bg1"/>
                </a:solidFill>
              </a:rPr>
              <a:t>, the essentials, long term stays allowed and the kitchen. Depending on the country, Airbnb users expect heating and air-conditioning.</a:t>
            </a:r>
          </a:p>
        </p:txBody>
      </p:sp>
    </p:spTree>
    <p:extLst>
      <p:ext uri="{BB962C8B-B14F-4D97-AF65-F5344CB8AC3E}">
        <p14:creationId xmlns:p14="http://schemas.microsoft.com/office/powerpoint/2010/main" val="26929356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descr="Young boy holding sign">
            <a:extLst>
              <a:ext uri="{FF2B5EF4-FFF2-40B4-BE49-F238E27FC236}">
                <a16:creationId xmlns:a16="http://schemas.microsoft.com/office/drawing/2014/main" id="{BB7DB797-B7F4-05B7-E652-83AC8ADBE8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3767" y="0"/>
            <a:ext cx="3904465" cy="6858000"/>
          </a:xfrm>
          <a:prstGeom prst="rect">
            <a:avLst/>
          </a:prstGeom>
        </p:spPr>
      </p:pic>
      <p:sp>
        <p:nvSpPr>
          <p:cNvPr id="6" name="TextBox 5">
            <a:extLst>
              <a:ext uri="{FF2B5EF4-FFF2-40B4-BE49-F238E27FC236}">
                <a16:creationId xmlns:a16="http://schemas.microsoft.com/office/drawing/2014/main" id="{02B5F01B-78BD-11F5-7F93-ECDA8ABE8B93}"/>
              </a:ext>
            </a:extLst>
          </p:cNvPr>
          <p:cNvSpPr txBox="1"/>
          <p:nvPr/>
        </p:nvSpPr>
        <p:spPr>
          <a:xfrm>
            <a:off x="4307840" y="254000"/>
            <a:ext cx="3515360" cy="1384995"/>
          </a:xfrm>
          <a:prstGeom prst="rect">
            <a:avLst/>
          </a:prstGeom>
          <a:noFill/>
        </p:spPr>
        <p:txBody>
          <a:bodyPr wrap="square" rtlCol="0">
            <a:spAutoFit/>
          </a:bodyPr>
          <a:lstStyle/>
          <a:p>
            <a:pPr algn="ctr"/>
            <a:r>
              <a:rPr lang="en-IN" sz="2800" b="1" dirty="0">
                <a:solidFill>
                  <a:srgbClr val="FF0000"/>
                </a:solidFill>
              </a:rPr>
              <a:t>Sharing the gift of Travel---THANK YOU FOR HOSTING AIRBNB</a:t>
            </a:r>
          </a:p>
        </p:txBody>
      </p:sp>
    </p:spTree>
    <p:extLst>
      <p:ext uri="{BB962C8B-B14F-4D97-AF65-F5344CB8AC3E}">
        <p14:creationId xmlns:p14="http://schemas.microsoft.com/office/powerpoint/2010/main" val="3541469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2C72B2-C74A-715C-634B-04DA05B9C6D1}"/>
              </a:ext>
            </a:extLst>
          </p:cNvPr>
          <p:cNvSpPr>
            <a:spLocks noGrp="1"/>
          </p:cNvSpPr>
          <p:nvPr>
            <p:ph type="title"/>
          </p:nvPr>
        </p:nvSpPr>
        <p:spPr>
          <a:xfrm>
            <a:off x="1321280" y="1227767"/>
            <a:ext cx="10471030" cy="1049607"/>
          </a:xfrm>
        </p:spPr>
        <p:txBody>
          <a:bodyPr/>
          <a:lstStyle/>
          <a:p>
            <a:r>
              <a:rPr lang="en-IN" b="1" dirty="0">
                <a:solidFill>
                  <a:schemeClr val="bg1"/>
                </a:solidFill>
              </a:rPr>
              <a:t>BUSINESS OBJECTIVE</a:t>
            </a:r>
          </a:p>
        </p:txBody>
      </p:sp>
      <p:sp>
        <p:nvSpPr>
          <p:cNvPr id="3" name="Content Placeholder 2">
            <a:extLst>
              <a:ext uri="{FF2B5EF4-FFF2-40B4-BE49-F238E27FC236}">
                <a16:creationId xmlns:a16="http://schemas.microsoft.com/office/drawing/2014/main" id="{67AF7787-0EB6-B26A-5543-76C622BAE9A6}"/>
              </a:ext>
            </a:extLst>
          </p:cNvPr>
          <p:cNvSpPr>
            <a:spLocks noGrp="1"/>
          </p:cNvSpPr>
          <p:nvPr>
            <p:ph idx="1"/>
          </p:nvPr>
        </p:nvSpPr>
        <p:spPr>
          <a:xfrm>
            <a:off x="1416170" y="2277374"/>
            <a:ext cx="10471030" cy="4356339"/>
          </a:xfrm>
        </p:spPr>
        <p:txBody>
          <a:bodyPr/>
          <a:lstStyle/>
          <a:p>
            <a:pPr marL="0" indent="0">
              <a:buNone/>
            </a:pPr>
            <a:r>
              <a:rPr lang="en-US" dirty="0">
                <a:solidFill>
                  <a:schemeClr val="bg1"/>
                </a:solidFill>
              </a:rPr>
              <a:t>The primary objective is to analyze Airbnb data to reveal insights into user experiences and satisfaction levels with the numerous listed stays, all accomplished using Power BI.</a:t>
            </a:r>
            <a:endParaRPr lang="en-IN" dirty="0">
              <a:solidFill>
                <a:schemeClr val="bg1"/>
              </a:solidFill>
            </a:endParaRPr>
          </a:p>
        </p:txBody>
      </p:sp>
      <p:pic>
        <p:nvPicPr>
          <p:cNvPr id="5" name="Graphic 4" descr="Bullseye with solid fill">
            <a:extLst>
              <a:ext uri="{FF2B5EF4-FFF2-40B4-BE49-F238E27FC236}">
                <a16:creationId xmlns:a16="http://schemas.microsoft.com/office/drawing/2014/main" id="{15E627C2-D715-71A6-AC0C-E10F9FA3CBA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11990" y="2277374"/>
            <a:ext cx="914400" cy="914400"/>
          </a:xfrm>
          <a:prstGeom prst="rect">
            <a:avLst/>
          </a:prstGeom>
        </p:spPr>
      </p:pic>
    </p:spTree>
    <p:extLst>
      <p:ext uri="{BB962C8B-B14F-4D97-AF65-F5344CB8AC3E}">
        <p14:creationId xmlns:p14="http://schemas.microsoft.com/office/powerpoint/2010/main" val="11819357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71759-8181-35EC-0836-C02F374DB8FD}"/>
              </a:ext>
            </a:extLst>
          </p:cNvPr>
          <p:cNvSpPr>
            <a:spLocks noGrp="1"/>
          </p:cNvSpPr>
          <p:nvPr>
            <p:ph type="title"/>
          </p:nvPr>
        </p:nvSpPr>
        <p:spPr>
          <a:xfrm>
            <a:off x="1985687" y="132041"/>
            <a:ext cx="7943491" cy="833947"/>
          </a:xfrm>
        </p:spPr>
        <p:txBody>
          <a:bodyPr/>
          <a:lstStyle/>
          <a:p>
            <a:pPr algn="ctr"/>
            <a:r>
              <a:rPr lang="en-IN" b="1" dirty="0">
                <a:solidFill>
                  <a:schemeClr val="bg1"/>
                </a:solidFill>
              </a:rPr>
              <a:t>DATA USED FOR ANALYSIS</a:t>
            </a:r>
          </a:p>
        </p:txBody>
      </p:sp>
      <p:pic>
        <p:nvPicPr>
          <p:cNvPr id="5" name="Content Placeholder 4" descr="Businesswoman holding sign smiling">
            <a:extLst>
              <a:ext uri="{FF2B5EF4-FFF2-40B4-BE49-F238E27FC236}">
                <a16:creationId xmlns:a16="http://schemas.microsoft.com/office/drawing/2014/main" id="{AE59F23B-FE70-A330-2A72-DE80DCC2BB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43605" y="1710741"/>
            <a:ext cx="3090120" cy="4688208"/>
          </a:xfrm>
        </p:spPr>
      </p:pic>
      <p:pic>
        <p:nvPicPr>
          <p:cNvPr id="7" name="Picture 6" descr="Elderly woman holding sign">
            <a:extLst>
              <a:ext uri="{FF2B5EF4-FFF2-40B4-BE49-F238E27FC236}">
                <a16:creationId xmlns:a16="http://schemas.microsoft.com/office/drawing/2014/main" id="{486EB9BE-A095-7CA5-8D0F-759DDF4FA5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0041" y="1562275"/>
            <a:ext cx="2489137" cy="4985140"/>
          </a:xfrm>
          <a:prstGeom prst="rect">
            <a:avLst/>
          </a:prstGeom>
        </p:spPr>
      </p:pic>
      <p:sp>
        <p:nvSpPr>
          <p:cNvPr id="8" name="TextBox 7">
            <a:extLst>
              <a:ext uri="{FF2B5EF4-FFF2-40B4-BE49-F238E27FC236}">
                <a16:creationId xmlns:a16="http://schemas.microsoft.com/office/drawing/2014/main" id="{9E085D30-16AF-B230-F543-91A33582DE71}"/>
              </a:ext>
            </a:extLst>
          </p:cNvPr>
          <p:cNvSpPr txBox="1"/>
          <p:nvPr/>
        </p:nvSpPr>
        <p:spPr>
          <a:xfrm rot="21421140">
            <a:off x="2505180" y="2920716"/>
            <a:ext cx="1920240" cy="369332"/>
          </a:xfrm>
          <a:prstGeom prst="rect">
            <a:avLst/>
          </a:prstGeom>
          <a:noFill/>
        </p:spPr>
        <p:txBody>
          <a:bodyPr wrap="square" rtlCol="0">
            <a:spAutoFit/>
          </a:bodyPr>
          <a:lstStyle/>
          <a:p>
            <a:r>
              <a:rPr lang="en-IN" b="1" dirty="0"/>
              <a:t>AIRBNB LISTINGS</a:t>
            </a:r>
          </a:p>
        </p:txBody>
      </p:sp>
      <p:sp>
        <p:nvSpPr>
          <p:cNvPr id="9" name="TextBox 8">
            <a:extLst>
              <a:ext uri="{FF2B5EF4-FFF2-40B4-BE49-F238E27FC236}">
                <a16:creationId xmlns:a16="http://schemas.microsoft.com/office/drawing/2014/main" id="{1D29D860-98C3-3050-6DF7-AAAF74FCE4A5}"/>
              </a:ext>
            </a:extLst>
          </p:cNvPr>
          <p:cNvSpPr txBox="1"/>
          <p:nvPr/>
        </p:nvSpPr>
        <p:spPr>
          <a:xfrm rot="225955">
            <a:off x="7714085" y="3155062"/>
            <a:ext cx="1971040" cy="369332"/>
          </a:xfrm>
          <a:prstGeom prst="rect">
            <a:avLst/>
          </a:prstGeom>
          <a:noFill/>
        </p:spPr>
        <p:txBody>
          <a:bodyPr wrap="square" rtlCol="0">
            <a:spAutoFit/>
          </a:bodyPr>
          <a:lstStyle/>
          <a:p>
            <a:r>
              <a:rPr lang="en-IN" b="1" dirty="0"/>
              <a:t>AIRBNB REVIEWS</a:t>
            </a:r>
          </a:p>
        </p:txBody>
      </p:sp>
    </p:spTree>
    <p:extLst>
      <p:ext uri="{BB962C8B-B14F-4D97-AF65-F5344CB8AC3E}">
        <p14:creationId xmlns:p14="http://schemas.microsoft.com/office/powerpoint/2010/main" val="2434893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B1C46-6833-0649-AF03-EED3775ACE0B}"/>
              </a:ext>
            </a:extLst>
          </p:cNvPr>
          <p:cNvSpPr>
            <a:spLocks noGrp="1"/>
          </p:cNvSpPr>
          <p:nvPr>
            <p:ph type="title"/>
          </p:nvPr>
        </p:nvSpPr>
        <p:spPr>
          <a:xfrm>
            <a:off x="568960" y="162559"/>
            <a:ext cx="10622280" cy="894081"/>
          </a:xfrm>
        </p:spPr>
        <p:txBody>
          <a:bodyPr/>
          <a:lstStyle/>
          <a:p>
            <a:r>
              <a:rPr lang="en-IN" b="1" dirty="0">
                <a:solidFill>
                  <a:schemeClr val="bg1"/>
                </a:solidFill>
              </a:rPr>
              <a:t>DASHBOARD OVERVIEW</a:t>
            </a:r>
          </a:p>
        </p:txBody>
      </p:sp>
      <p:pic>
        <p:nvPicPr>
          <p:cNvPr id="5" name="Content Placeholder 4">
            <a:extLst>
              <a:ext uri="{FF2B5EF4-FFF2-40B4-BE49-F238E27FC236}">
                <a16:creationId xmlns:a16="http://schemas.microsoft.com/office/drawing/2014/main" id="{2AE6F13C-9208-731E-F4CC-CF734B2921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90880" y="1038635"/>
            <a:ext cx="11135359" cy="5656806"/>
          </a:xfrm>
        </p:spPr>
      </p:pic>
    </p:spTree>
    <p:extLst>
      <p:ext uri="{BB962C8B-B14F-4D97-AF65-F5344CB8AC3E}">
        <p14:creationId xmlns:p14="http://schemas.microsoft.com/office/powerpoint/2010/main" val="390393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B1D48A-3E0E-7809-70EB-72891B5354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830" y="272208"/>
            <a:ext cx="11214340" cy="6313584"/>
          </a:xfrm>
          <a:prstGeom prst="rect">
            <a:avLst/>
          </a:prstGeom>
        </p:spPr>
      </p:pic>
    </p:spTree>
    <p:extLst>
      <p:ext uri="{BB962C8B-B14F-4D97-AF65-F5344CB8AC3E}">
        <p14:creationId xmlns:p14="http://schemas.microsoft.com/office/powerpoint/2010/main" val="42380763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51AC02-9F1B-F331-55BC-9432B4B470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5162" y="182880"/>
            <a:ext cx="11291078" cy="6291634"/>
          </a:xfrm>
          <a:prstGeom prst="rect">
            <a:avLst/>
          </a:prstGeom>
        </p:spPr>
      </p:pic>
    </p:spTree>
    <p:extLst>
      <p:ext uri="{BB962C8B-B14F-4D97-AF65-F5344CB8AC3E}">
        <p14:creationId xmlns:p14="http://schemas.microsoft.com/office/powerpoint/2010/main" val="4087828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descr="Businessman presenting">
            <a:extLst>
              <a:ext uri="{FF2B5EF4-FFF2-40B4-BE49-F238E27FC236}">
                <a16:creationId xmlns:a16="http://schemas.microsoft.com/office/drawing/2014/main" id="{B222FDD5-2FAE-69A3-9743-69D46025BA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21520" y="447040"/>
            <a:ext cx="2537166" cy="4358640"/>
          </a:xfrm>
          <a:prstGeom prst="rect">
            <a:avLst/>
          </a:prstGeom>
        </p:spPr>
      </p:pic>
      <p:sp>
        <p:nvSpPr>
          <p:cNvPr id="4" name="Speech Bubble: Rectangle 3">
            <a:extLst>
              <a:ext uri="{FF2B5EF4-FFF2-40B4-BE49-F238E27FC236}">
                <a16:creationId xmlns:a16="http://schemas.microsoft.com/office/drawing/2014/main" id="{C68AAA1C-803B-1358-4672-2467868F9B45}"/>
              </a:ext>
            </a:extLst>
          </p:cNvPr>
          <p:cNvSpPr/>
          <p:nvPr/>
        </p:nvSpPr>
        <p:spPr>
          <a:xfrm>
            <a:off x="4246880" y="294640"/>
            <a:ext cx="5384800" cy="1178560"/>
          </a:xfrm>
          <a:prstGeom prst="wedgeRectCallout">
            <a:avLst>
              <a:gd name="adj1" fmla="val -17060"/>
              <a:gd name="adj2" fmla="val 73707"/>
            </a:avLst>
          </a:prstGeom>
          <a:solidFill>
            <a:srgbClr val="FF0000">
              <a:alpha val="1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Now that we have seen Overview of Airbnb Dashboard, Lets dive into specific project goals and how they are analysed by using charts, graphs and usage of DAX FUNCTIONS, CUSTOM COLUMNS from the existing data.</a:t>
            </a:r>
          </a:p>
        </p:txBody>
      </p:sp>
      <p:sp>
        <p:nvSpPr>
          <p:cNvPr id="7" name="TextBox 6">
            <a:extLst>
              <a:ext uri="{FF2B5EF4-FFF2-40B4-BE49-F238E27FC236}">
                <a16:creationId xmlns:a16="http://schemas.microsoft.com/office/drawing/2014/main" id="{C0315874-65A2-BA0D-94EF-8A52629E91E5}"/>
              </a:ext>
            </a:extLst>
          </p:cNvPr>
          <p:cNvSpPr txBox="1"/>
          <p:nvPr/>
        </p:nvSpPr>
        <p:spPr>
          <a:xfrm>
            <a:off x="375920" y="2468881"/>
            <a:ext cx="3312160" cy="1754326"/>
          </a:xfrm>
          <a:prstGeom prst="rect">
            <a:avLst/>
          </a:prstGeom>
          <a:noFill/>
        </p:spPr>
        <p:txBody>
          <a:bodyPr wrap="square" rtlCol="0">
            <a:spAutoFit/>
          </a:bodyPr>
          <a:lstStyle/>
          <a:p>
            <a:r>
              <a:rPr lang="en-IN" b="1" dirty="0">
                <a:solidFill>
                  <a:schemeClr val="bg1"/>
                </a:solidFill>
              </a:rPr>
              <a:t>This chart is created based on DAX FUNCTIONS called POPULARITY SCORE, BOOKING FREQUENCY, AVGREVIEW SCORE, REVIEWCOUNT</a:t>
            </a:r>
          </a:p>
          <a:p>
            <a:endParaRPr lang="en-IN" dirty="0"/>
          </a:p>
        </p:txBody>
      </p:sp>
      <p:sp>
        <p:nvSpPr>
          <p:cNvPr id="8" name="TextBox 7">
            <a:extLst>
              <a:ext uri="{FF2B5EF4-FFF2-40B4-BE49-F238E27FC236}">
                <a16:creationId xmlns:a16="http://schemas.microsoft.com/office/drawing/2014/main" id="{9957CB73-3A7B-4644-9976-76DD49A6E2D3}"/>
              </a:ext>
            </a:extLst>
          </p:cNvPr>
          <p:cNvSpPr txBox="1"/>
          <p:nvPr/>
        </p:nvSpPr>
        <p:spPr>
          <a:xfrm>
            <a:off x="477520" y="5842000"/>
            <a:ext cx="11592559" cy="646331"/>
          </a:xfrm>
          <a:prstGeom prst="rect">
            <a:avLst/>
          </a:prstGeom>
          <a:noFill/>
        </p:spPr>
        <p:txBody>
          <a:bodyPr wrap="square" rtlCol="0">
            <a:spAutoFit/>
          </a:bodyPr>
          <a:lstStyle/>
          <a:p>
            <a:r>
              <a:rPr lang="en-US" b="1" dirty="0">
                <a:effectLst/>
                <a:latin typeface="Consolas" panose="020B0609020204030204" pitchFamily="49" charset="0"/>
              </a:rPr>
              <a:t>PopularityScore</a:t>
            </a:r>
            <a:r>
              <a:rPr lang="en-US" b="1" dirty="0">
                <a:latin typeface="Consolas" panose="020B0609020204030204" pitchFamily="49" charset="0"/>
              </a:rPr>
              <a:t>=</a:t>
            </a:r>
            <a:r>
              <a:rPr lang="en-US" b="1" dirty="0">
                <a:effectLst/>
                <a:latin typeface="Consolas" panose="020B0609020204030204" pitchFamily="49" charset="0"/>
              </a:rPr>
              <a:t>(Reviews[ReviewCount]*0.4)+([AvgReviewScore]*0.4)+([BookingFrequency]*0.2)</a:t>
            </a:r>
          </a:p>
          <a:p>
            <a:endParaRPr lang="en-IN" dirty="0"/>
          </a:p>
        </p:txBody>
      </p:sp>
      <p:pic>
        <p:nvPicPr>
          <p:cNvPr id="5" name="Picture 4">
            <a:extLst>
              <a:ext uri="{FF2B5EF4-FFF2-40B4-BE49-F238E27FC236}">
                <a16:creationId xmlns:a16="http://schemas.microsoft.com/office/drawing/2014/main" id="{C82DA3C9-F4D1-7115-208F-4B04D4AC15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0651" y="1862521"/>
            <a:ext cx="5835597" cy="3401440"/>
          </a:xfrm>
          <a:prstGeom prst="rect">
            <a:avLst/>
          </a:prstGeom>
        </p:spPr>
      </p:pic>
    </p:spTree>
    <p:extLst>
      <p:ext uri="{BB962C8B-B14F-4D97-AF65-F5344CB8AC3E}">
        <p14:creationId xmlns:p14="http://schemas.microsoft.com/office/powerpoint/2010/main" val="1410916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 name="Speech Bubble: Rectangle with Corners Rounded 3">
            <a:extLst>
              <a:ext uri="{FF2B5EF4-FFF2-40B4-BE49-F238E27FC236}">
                <a16:creationId xmlns:a16="http://schemas.microsoft.com/office/drawing/2014/main" id="{2991A2DB-CC71-8CAE-039D-9BD718C31A0B}"/>
              </a:ext>
            </a:extLst>
          </p:cNvPr>
          <p:cNvSpPr/>
          <p:nvPr/>
        </p:nvSpPr>
        <p:spPr>
          <a:xfrm>
            <a:off x="101600" y="203200"/>
            <a:ext cx="11592560" cy="1158240"/>
          </a:xfrm>
          <a:prstGeom prst="wedgeRoundRectCallout">
            <a:avLst>
              <a:gd name="adj1" fmla="val -19957"/>
              <a:gd name="adj2" fmla="val 48464"/>
              <a:gd name="adj3" fmla="val 16667"/>
            </a:avLst>
          </a:prstGeom>
          <a:solidFill>
            <a:srgbClr val="C00000">
              <a:alpha val="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b="1" dirty="0"/>
              <a:t>Analysing Composite Scores: Created a Composite Score column that integrates check-in experience and host communication for various districts with subsequent analysis and insights</a:t>
            </a:r>
          </a:p>
        </p:txBody>
      </p:sp>
      <p:pic>
        <p:nvPicPr>
          <p:cNvPr id="8" name="Picture 7">
            <a:extLst>
              <a:ext uri="{FF2B5EF4-FFF2-40B4-BE49-F238E27FC236}">
                <a16:creationId xmlns:a16="http://schemas.microsoft.com/office/drawing/2014/main" id="{D2194E71-55C5-9568-8C9E-7ADB132F7E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26560" y="1543969"/>
            <a:ext cx="7016873" cy="3088991"/>
          </a:xfrm>
          <a:prstGeom prst="rect">
            <a:avLst/>
          </a:prstGeom>
        </p:spPr>
      </p:pic>
      <p:sp>
        <p:nvSpPr>
          <p:cNvPr id="10" name="TextBox 9">
            <a:extLst>
              <a:ext uri="{FF2B5EF4-FFF2-40B4-BE49-F238E27FC236}">
                <a16:creationId xmlns:a16="http://schemas.microsoft.com/office/drawing/2014/main" id="{77FBC78E-E71E-787F-ACFE-8F377A51A550}"/>
              </a:ext>
            </a:extLst>
          </p:cNvPr>
          <p:cNvSpPr txBox="1"/>
          <p:nvPr/>
        </p:nvSpPr>
        <p:spPr>
          <a:xfrm>
            <a:off x="218440" y="5202534"/>
            <a:ext cx="11755120" cy="659785"/>
          </a:xfrm>
          <a:prstGeom prst="rect">
            <a:avLst/>
          </a:prstGeom>
          <a:noFill/>
        </p:spPr>
        <p:txBody>
          <a:bodyPr wrap="square">
            <a:spAutoFit/>
          </a:bodyPr>
          <a:lstStyle/>
          <a:p>
            <a:r>
              <a:rPr lang="en-IN" b="1" dirty="0" err="1">
                <a:effectLst/>
                <a:latin typeface="Consolas" panose="020B0609020204030204" pitchFamily="49" charset="0"/>
              </a:rPr>
              <a:t>CompositeScore</a:t>
            </a:r>
            <a:r>
              <a:rPr lang="en-IN" b="1" dirty="0">
                <a:latin typeface="Consolas" panose="020B0609020204030204" pitchFamily="49" charset="0"/>
              </a:rPr>
              <a:t>=</a:t>
            </a:r>
            <a:r>
              <a:rPr lang="en-IN" b="1" dirty="0">
                <a:effectLst/>
                <a:latin typeface="Consolas" panose="020B0609020204030204" pitchFamily="49" charset="0"/>
              </a:rPr>
              <a:t>(0.5*Listings[</a:t>
            </a:r>
            <a:r>
              <a:rPr lang="en-IN" b="1" dirty="0" err="1">
                <a:effectLst/>
                <a:latin typeface="Consolas" panose="020B0609020204030204" pitchFamily="49" charset="0"/>
              </a:rPr>
              <a:t>review_scores_checkin</a:t>
            </a:r>
            <a:r>
              <a:rPr lang="en-IN" b="1" dirty="0">
                <a:effectLst/>
                <a:latin typeface="Consolas" panose="020B0609020204030204" pitchFamily="49" charset="0"/>
              </a:rPr>
              <a:t>]+0.5*Listings[</a:t>
            </a:r>
            <a:r>
              <a:rPr lang="en-IN" b="1" dirty="0" err="1">
                <a:effectLst/>
                <a:latin typeface="Consolas" panose="020B0609020204030204" pitchFamily="49" charset="0"/>
              </a:rPr>
              <a:t>review_scores_communication</a:t>
            </a:r>
            <a:r>
              <a:rPr lang="en-IN" b="1" dirty="0">
                <a:effectLst/>
                <a:latin typeface="Consolas" panose="020B0609020204030204" pitchFamily="49" charset="0"/>
              </a:rPr>
              <a:t>])/1</a:t>
            </a:r>
          </a:p>
        </p:txBody>
      </p:sp>
      <p:pic>
        <p:nvPicPr>
          <p:cNvPr id="12" name="Picture 11">
            <a:extLst>
              <a:ext uri="{FF2B5EF4-FFF2-40B4-BE49-F238E27FC236}">
                <a16:creationId xmlns:a16="http://schemas.microsoft.com/office/drawing/2014/main" id="{F4B934DA-7DF7-E90C-543C-666B92F4C123}"/>
              </a:ext>
            </a:extLst>
          </p:cNvPr>
          <p:cNvPicPr>
            <a:picLocks noChangeAspect="1"/>
          </p:cNvPicPr>
          <p:nvPr/>
        </p:nvPicPr>
        <p:blipFill rotWithShape="1">
          <a:blip r:embed="rId3">
            <a:extLst>
              <a:ext uri="{28A0092B-C50C-407E-A947-70E740481C1C}">
                <a14:useLocalDpi xmlns:a14="http://schemas.microsoft.com/office/drawing/2010/main" val="0"/>
              </a:ext>
            </a:extLst>
          </a:blip>
          <a:srcRect l="2741"/>
          <a:stretch/>
        </p:blipFill>
        <p:spPr>
          <a:xfrm>
            <a:off x="508000" y="2278334"/>
            <a:ext cx="3244033" cy="1620260"/>
          </a:xfrm>
          <a:prstGeom prst="rect">
            <a:avLst/>
          </a:prstGeom>
        </p:spPr>
      </p:pic>
    </p:spTree>
    <p:extLst>
      <p:ext uri="{BB962C8B-B14F-4D97-AF65-F5344CB8AC3E}">
        <p14:creationId xmlns:p14="http://schemas.microsoft.com/office/powerpoint/2010/main" val="15757471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99000">
              <a:srgbClr val="C00000">
                <a:alpha val="73000"/>
              </a:srgb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peech Bubble: Rectangle 1">
            <a:extLst>
              <a:ext uri="{FF2B5EF4-FFF2-40B4-BE49-F238E27FC236}">
                <a16:creationId xmlns:a16="http://schemas.microsoft.com/office/drawing/2014/main" id="{258882ED-EAE4-3701-3E10-48F7487E60FE}"/>
              </a:ext>
            </a:extLst>
          </p:cNvPr>
          <p:cNvSpPr/>
          <p:nvPr/>
        </p:nvSpPr>
        <p:spPr>
          <a:xfrm>
            <a:off x="71120" y="121920"/>
            <a:ext cx="12019280" cy="924560"/>
          </a:xfrm>
          <a:prstGeom prst="wedgeRectCallout">
            <a:avLst>
              <a:gd name="adj1" fmla="val -20833"/>
              <a:gd name="adj2" fmla="val 70192"/>
            </a:avLst>
          </a:prstGeom>
          <a:solidFill>
            <a:srgbClr val="C00000">
              <a:alpha val="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Crafting a comprehensive City Insights Report , Examining host response time impact and Visualizing Airbnb Listing Prices</a:t>
            </a:r>
          </a:p>
        </p:txBody>
      </p:sp>
      <p:pic>
        <p:nvPicPr>
          <p:cNvPr id="4" name="Picture 3">
            <a:extLst>
              <a:ext uri="{FF2B5EF4-FFF2-40B4-BE49-F238E27FC236}">
                <a16:creationId xmlns:a16="http://schemas.microsoft.com/office/drawing/2014/main" id="{00DF1FEE-51F8-083C-C25B-AAF66ACD6D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20" y="4326340"/>
            <a:ext cx="5216388" cy="2409740"/>
          </a:xfrm>
          <a:prstGeom prst="rect">
            <a:avLst/>
          </a:prstGeom>
        </p:spPr>
      </p:pic>
      <p:pic>
        <p:nvPicPr>
          <p:cNvPr id="6" name="Picture 5">
            <a:extLst>
              <a:ext uri="{FF2B5EF4-FFF2-40B4-BE49-F238E27FC236}">
                <a16:creationId xmlns:a16="http://schemas.microsoft.com/office/drawing/2014/main" id="{696F9ECC-B5EA-7E3E-C1E8-C0067A1E97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4640" y="4326340"/>
            <a:ext cx="4927600" cy="2409740"/>
          </a:xfrm>
          <a:prstGeom prst="rect">
            <a:avLst/>
          </a:prstGeom>
        </p:spPr>
      </p:pic>
      <p:pic>
        <p:nvPicPr>
          <p:cNvPr id="8" name="Picture 7">
            <a:extLst>
              <a:ext uri="{FF2B5EF4-FFF2-40B4-BE49-F238E27FC236}">
                <a16:creationId xmlns:a16="http://schemas.microsoft.com/office/drawing/2014/main" id="{578FA9C8-FE91-C37B-9DE8-65884FDE51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4640" y="1352877"/>
            <a:ext cx="4927600" cy="2767704"/>
          </a:xfrm>
          <a:prstGeom prst="rect">
            <a:avLst/>
          </a:prstGeom>
        </p:spPr>
      </p:pic>
      <p:sp>
        <p:nvSpPr>
          <p:cNvPr id="11" name="TextBox 10">
            <a:extLst>
              <a:ext uri="{FF2B5EF4-FFF2-40B4-BE49-F238E27FC236}">
                <a16:creationId xmlns:a16="http://schemas.microsoft.com/office/drawing/2014/main" id="{CFA9E133-320E-000E-A486-0C75455C9218}"/>
              </a:ext>
            </a:extLst>
          </p:cNvPr>
          <p:cNvSpPr txBox="1"/>
          <p:nvPr/>
        </p:nvSpPr>
        <p:spPr>
          <a:xfrm>
            <a:off x="10389372" y="1373677"/>
            <a:ext cx="1701028" cy="2585323"/>
          </a:xfrm>
          <a:prstGeom prst="rect">
            <a:avLst/>
          </a:prstGeom>
          <a:noFill/>
        </p:spPr>
        <p:txBody>
          <a:bodyPr wrap="square" rtlCol="0">
            <a:spAutoFit/>
          </a:bodyPr>
          <a:lstStyle/>
          <a:p>
            <a:r>
              <a:rPr lang="en-IN" b="1" dirty="0">
                <a:solidFill>
                  <a:schemeClr val="bg1"/>
                </a:solidFill>
              </a:rPr>
              <a:t>DAX FUNCTIONS USED::</a:t>
            </a:r>
          </a:p>
          <a:p>
            <a:endParaRPr lang="en-IN" b="1" dirty="0">
              <a:solidFill>
                <a:schemeClr val="bg1"/>
              </a:solidFill>
            </a:endParaRPr>
          </a:p>
          <a:p>
            <a:r>
              <a:rPr lang="en-IN" b="1" dirty="0">
                <a:solidFill>
                  <a:schemeClr val="bg1"/>
                </a:solidFill>
              </a:rPr>
              <a:t>AvgRoomPrice</a:t>
            </a:r>
          </a:p>
          <a:p>
            <a:r>
              <a:rPr lang="en-IN" b="1" dirty="0">
                <a:solidFill>
                  <a:schemeClr val="bg1"/>
                </a:solidFill>
              </a:rPr>
              <a:t>Visitors </a:t>
            </a:r>
          </a:p>
          <a:p>
            <a:r>
              <a:rPr lang="en-IN" b="1" dirty="0">
                <a:solidFill>
                  <a:schemeClr val="bg1"/>
                </a:solidFill>
              </a:rPr>
              <a:t>Clusters AvgPrice</a:t>
            </a:r>
          </a:p>
          <a:p>
            <a:r>
              <a:rPr lang="en-IN" b="1" dirty="0">
                <a:solidFill>
                  <a:schemeClr val="bg1"/>
                </a:solidFill>
              </a:rPr>
              <a:t>AvgRevScore</a:t>
            </a:r>
          </a:p>
        </p:txBody>
      </p:sp>
      <p:pic>
        <p:nvPicPr>
          <p:cNvPr id="5" name="Picture 4">
            <a:extLst>
              <a:ext uri="{FF2B5EF4-FFF2-40B4-BE49-F238E27FC236}">
                <a16:creationId xmlns:a16="http://schemas.microsoft.com/office/drawing/2014/main" id="{DBA0392C-24D9-CEB9-9A8D-8869FFBBF1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134" y="1343486"/>
            <a:ext cx="5223374" cy="2797895"/>
          </a:xfrm>
          <a:prstGeom prst="rect">
            <a:avLst/>
          </a:prstGeom>
        </p:spPr>
      </p:pic>
    </p:spTree>
    <p:extLst>
      <p:ext uri="{BB962C8B-B14F-4D97-AF65-F5344CB8AC3E}">
        <p14:creationId xmlns:p14="http://schemas.microsoft.com/office/powerpoint/2010/main" val="400226169"/>
      </p:ext>
    </p:extLst>
  </p:cSld>
  <p:clrMapOvr>
    <a:masterClrMapping/>
  </p:clrMapOvr>
</p:sld>
</file>

<file path=ppt/theme/theme1.xml><?xml version="1.0" encoding="utf-8"?>
<a:theme xmlns:a="http://schemas.openxmlformats.org/drawingml/2006/main" name="Office Theme">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290</TotalTime>
  <Words>410</Words>
  <Application>Microsoft Office PowerPoint</Application>
  <PresentationFormat>Widescreen</PresentationFormat>
  <Paragraphs>31</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Consolas</vt:lpstr>
      <vt:lpstr>Office Theme</vt:lpstr>
      <vt:lpstr>PowerPoint Presentation</vt:lpstr>
      <vt:lpstr>BUSINESS OBJECTIVE</vt:lpstr>
      <vt:lpstr>DATA USED FOR ANALYSIS</vt:lpstr>
      <vt:lpstr>DASHBOARD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KEY INSIGHTS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Naveen Kumar Pabbathi</dc:creator>
  <cp:lastModifiedBy>Naveen Kumar Pabbathi</cp:lastModifiedBy>
  <cp:revision>1</cp:revision>
  <dcterms:created xsi:type="dcterms:W3CDTF">2023-12-31T06:23:44Z</dcterms:created>
  <dcterms:modified xsi:type="dcterms:W3CDTF">2024-01-05T09:05:18Z</dcterms:modified>
</cp:coreProperties>
</file>

<file path=docProps/thumbnail.jpeg>
</file>